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Inter" panose="020B0604020202020204" charset="0"/>
      <p:regular r:id="rId10"/>
    </p:embeddedFont>
    <p:embeddedFont>
      <p:font typeface="Inter Bold" panose="020B0604020202020204" charset="0"/>
      <p:regular r:id="rId11"/>
    </p:embeddedFont>
    <p:embeddedFont>
      <p:font typeface="Petrona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30.12.2025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PK" dirty="0"/>
            </a:p>
          </p:txBody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850238" y="1862880"/>
            <a:ext cx="9445523" cy="1987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25"/>
              </a:lnSpc>
            </a:pPr>
            <a:r>
              <a:rPr lang="en-US" sz="6124" b="1" dirty="0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SIMPLE QUIZ APPLICATION (C++)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50238" y="4189514"/>
            <a:ext cx="9445523" cy="432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b="1" dirty="0">
                <a:solidFill>
                  <a:srgbClr val="3257B8"/>
                </a:solidFill>
                <a:latin typeface="Inter"/>
                <a:ea typeface="Inter"/>
                <a:cs typeface="Inter"/>
                <a:sym typeface="Inter"/>
              </a:rPr>
              <a:t>Academic Semester Project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8" y="4962077"/>
            <a:ext cx="9445523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Console-based examination system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50238" y="5514823"/>
            <a:ext cx="9445523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Developed using C++ programming language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50238" y="6067577"/>
            <a:ext cx="9445523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Designed for offline quiz and entry-test simulation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850238" y="6620323"/>
            <a:ext cx="9445523" cy="432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Focused on logic, clarity, and professional workflow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850238" y="7392886"/>
            <a:ext cx="9445523" cy="1336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b="1" u="sng" dirty="0">
                <a:solidFill>
                  <a:srgbClr val="272525"/>
                </a:solidFill>
                <a:latin typeface="Inter Bold"/>
                <a:ea typeface="Inter Bold"/>
                <a:cs typeface="Inter Bold"/>
                <a:sym typeface="Inter Bold"/>
              </a:rPr>
              <a:t>Developed By:</a:t>
            </a:r>
            <a:r>
              <a:rPr lang="en-US" sz="2400" u="sng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Muhammad Abdullah Bin Aamer</a:t>
            </a:r>
          </a:p>
          <a:p>
            <a:pPr algn="l">
              <a:lnSpc>
                <a:spcPts val="3562"/>
              </a:lnSpc>
            </a:pPr>
            <a:r>
              <a:rPr lang="en-US" sz="2400" b="1" u="sng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Student Id: </a:t>
            </a: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F25605346</a:t>
            </a:r>
          </a:p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973188" y="982525"/>
            <a:ext cx="14057262" cy="766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sz="4875" b="1" dirty="0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PROJECT PURPOSE &amp; MOTIVATION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73188" y="2429027"/>
            <a:ext cx="8048034" cy="2246109"/>
            <a:chOff x="0" y="0"/>
            <a:chExt cx="10730713" cy="2994812"/>
          </a:xfrm>
        </p:grpSpPr>
        <p:sp>
          <p:nvSpPr>
            <p:cNvPr id="8" name="Freeform 8"/>
            <p:cNvSpPr/>
            <p:nvPr/>
          </p:nvSpPr>
          <p:spPr>
            <a:xfrm>
              <a:off x="25400" y="25400"/>
              <a:ext cx="10679938" cy="2943987"/>
            </a:xfrm>
            <a:custGeom>
              <a:avLst/>
              <a:gdLst/>
              <a:ahLst/>
              <a:cxnLst/>
              <a:rect l="l" t="t" r="r" b="b"/>
              <a:pathLst>
                <a:path w="10679938" h="2943987">
                  <a:moveTo>
                    <a:pt x="0" y="243840"/>
                  </a:moveTo>
                  <a:cubicBezTo>
                    <a:pt x="0" y="109220"/>
                    <a:pt x="110490" y="0"/>
                    <a:pt x="246888" y="0"/>
                  </a:cubicBezTo>
                  <a:lnTo>
                    <a:pt x="10433050" y="0"/>
                  </a:lnTo>
                  <a:cubicBezTo>
                    <a:pt x="10569448" y="0"/>
                    <a:pt x="10679938" y="109220"/>
                    <a:pt x="10679938" y="243840"/>
                  </a:cubicBezTo>
                  <a:lnTo>
                    <a:pt x="10679938" y="2700147"/>
                  </a:lnTo>
                  <a:cubicBezTo>
                    <a:pt x="10679938" y="2834767"/>
                    <a:pt x="10569448" y="2943987"/>
                    <a:pt x="10433050" y="2943987"/>
                  </a:cubicBezTo>
                  <a:lnTo>
                    <a:pt x="246888" y="2943987"/>
                  </a:lnTo>
                  <a:cubicBezTo>
                    <a:pt x="110490" y="2943987"/>
                    <a:pt x="0" y="2834894"/>
                    <a:pt x="0" y="2700147"/>
                  </a:cubicBez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0730738" cy="2994787"/>
            </a:xfrm>
            <a:custGeom>
              <a:avLst/>
              <a:gdLst/>
              <a:ahLst/>
              <a:cxnLst/>
              <a:rect l="l" t="t" r="r" b="b"/>
              <a:pathLst>
                <a:path w="10730738" h="2994787">
                  <a:moveTo>
                    <a:pt x="0" y="269240"/>
                  </a:moveTo>
                  <a:cubicBezTo>
                    <a:pt x="0" y="120269"/>
                    <a:pt x="122174" y="0"/>
                    <a:pt x="272288" y="0"/>
                  </a:cubicBezTo>
                  <a:lnTo>
                    <a:pt x="10458450" y="0"/>
                  </a:lnTo>
                  <a:lnTo>
                    <a:pt x="10458450" y="25400"/>
                  </a:lnTo>
                  <a:lnTo>
                    <a:pt x="10458450" y="0"/>
                  </a:lnTo>
                  <a:cubicBezTo>
                    <a:pt x="10608564" y="0"/>
                    <a:pt x="10730738" y="120269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2725547"/>
                  </a:lnTo>
                  <a:lnTo>
                    <a:pt x="10705338" y="2725547"/>
                  </a:lnTo>
                  <a:lnTo>
                    <a:pt x="10730738" y="2725547"/>
                  </a:lnTo>
                  <a:cubicBezTo>
                    <a:pt x="10730738" y="2874518"/>
                    <a:pt x="10608564" y="2994787"/>
                    <a:pt x="10458450" y="2994787"/>
                  </a:cubicBezTo>
                  <a:lnTo>
                    <a:pt x="10458450" y="2969387"/>
                  </a:lnTo>
                  <a:lnTo>
                    <a:pt x="10458450" y="2994787"/>
                  </a:lnTo>
                  <a:lnTo>
                    <a:pt x="272288" y="2994787"/>
                  </a:lnTo>
                  <a:lnTo>
                    <a:pt x="272288" y="2969387"/>
                  </a:lnTo>
                  <a:lnTo>
                    <a:pt x="272288" y="2994787"/>
                  </a:lnTo>
                  <a:cubicBezTo>
                    <a:pt x="122174" y="2994787"/>
                    <a:pt x="0" y="2874518"/>
                    <a:pt x="0" y="272554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725547"/>
                  </a:lnTo>
                  <a:lnTo>
                    <a:pt x="25400" y="2725547"/>
                  </a:lnTo>
                  <a:lnTo>
                    <a:pt x="50800" y="2725547"/>
                  </a:lnTo>
                  <a:cubicBezTo>
                    <a:pt x="50800" y="2845943"/>
                    <a:pt x="149606" y="2943987"/>
                    <a:pt x="272288" y="2943987"/>
                  </a:cubicBezTo>
                  <a:lnTo>
                    <a:pt x="10458450" y="2943987"/>
                  </a:lnTo>
                  <a:cubicBezTo>
                    <a:pt x="10581132" y="2943987"/>
                    <a:pt x="10679938" y="2845943"/>
                    <a:pt x="10679938" y="2725547"/>
                  </a:cubicBezTo>
                  <a:lnTo>
                    <a:pt x="10679938" y="269240"/>
                  </a:lnTo>
                  <a:cubicBezTo>
                    <a:pt x="10679938" y="148844"/>
                    <a:pt x="10581132" y="50800"/>
                    <a:pt x="10458450" y="50800"/>
                  </a:cubicBezTo>
                  <a:lnTo>
                    <a:pt x="272288" y="50800"/>
                  </a:lnTo>
                  <a:lnTo>
                    <a:pt x="272288" y="25400"/>
                  </a:lnTo>
                  <a:lnTo>
                    <a:pt x="272288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6BDD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954138" y="2448077"/>
            <a:ext cx="152400" cy="2208009"/>
            <a:chOff x="0" y="0"/>
            <a:chExt cx="203200" cy="294401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03200" cy="2943987"/>
            </a:xfrm>
            <a:custGeom>
              <a:avLst/>
              <a:gdLst/>
              <a:ahLst/>
              <a:cxnLst/>
              <a:rect l="l" t="t" r="r" b="b"/>
              <a:pathLst>
                <a:path w="203200" h="2943987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842387"/>
                  </a:lnTo>
                  <a:cubicBezTo>
                    <a:pt x="203200" y="2898521"/>
                    <a:pt x="157734" y="2943987"/>
                    <a:pt x="101600" y="2943987"/>
                  </a:cubicBezTo>
                  <a:cubicBezTo>
                    <a:pt x="45466" y="2943987"/>
                    <a:pt x="0" y="2898521"/>
                    <a:pt x="0" y="2842387"/>
                  </a:cubicBez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TextBox 12"/>
          <p:cNvSpPr txBox="1"/>
          <p:nvPr/>
        </p:nvSpPr>
        <p:spPr>
          <a:xfrm>
            <a:off x="1428159" y="2750639"/>
            <a:ext cx="3898554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Apply C++ Concepts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28159" y="3341484"/>
            <a:ext cx="7252392" cy="893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 apply basic C++ programming concepts practically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266634" y="2429027"/>
            <a:ext cx="8048177" cy="2246109"/>
            <a:chOff x="0" y="0"/>
            <a:chExt cx="10730903" cy="2994812"/>
          </a:xfrm>
        </p:grpSpPr>
        <p:sp>
          <p:nvSpPr>
            <p:cNvPr id="15" name="Freeform 15"/>
            <p:cNvSpPr/>
            <p:nvPr/>
          </p:nvSpPr>
          <p:spPr>
            <a:xfrm>
              <a:off x="25400" y="25400"/>
              <a:ext cx="10680065" cy="2943987"/>
            </a:xfrm>
            <a:custGeom>
              <a:avLst/>
              <a:gdLst/>
              <a:ahLst/>
              <a:cxnLst/>
              <a:rect l="l" t="t" r="r" b="b"/>
              <a:pathLst>
                <a:path w="10680065" h="2943987">
                  <a:moveTo>
                    <a:pt x="0" y="243840"/>
                  </a:moveTo>
                  <a:cubicBezTo>
                    <a:pt x="0" y="109220"/>
                    <a:pt x="110490" y="0"/>
                    <a:pt x="246888" y="0"/>
                  </a:cubicBezTo>
                  <a:lnTo>
                    <a:pt x="10433177" y="0"/>
                  </a:lnTo>
                  <a:cubicBezTo>
                    <a:pt x="10569575" y="0"/>
                    <a:pt x="10680065" y="109220"/>
                    <a:pt x="10680065" y="243840"/>
                  </a:cubicBezTo>
                  <a:lnTo>
                    <a:pt x="10680065" y="2700147"/>
                  </a:lnTo>
                  <a:cubicBezTo>
                    <a:pt x="10680065" y="2834767"/>
                    <a:pt x="10569575" y="2943987"/>
                    <a:pt x="10433177" y="2943987"/>
                  </a:cubicBezTo>
                  <a:lnTo>
                    <a:pt x="246888" y="2943987"/>
                  </a:lnTo>
                  <a:cubicBezTo>
                    <a:pt x="110490" y="2943987"/>
                    <a:pt x="0" y="2834894"/>
                    <a:pt x="0" y="2700147"/>
                  </a:cubicBez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10730865" cy="2994787"/>
            </a:xfrm>
            <a:custGeom>
              <a:avLst/>
              <a:gdLst/>
              <a:ahLst/>
              <a:cxnLst/>
              <a:rect l="l" t="t" r="r" b="b"/>
              <a:pathLst>
                <a:path w="10730865" h="2994787">
                  <a:moveTo>
                    <a:pt x="0" y="269240"/>
                  </a:moveTo>
                  <a:cubicBezTo>
                    <a:pt x="0" y="120269"/>
                    <a:pt x="122174" y="0"/>
                    <a:pt x="272288" y="0"/>
                  </a:cubicBezTo>
                  <a:lnTo>
                    <a:pt x="10458577" y="0"/>
                  </a:lnTo>
                  <a:lnTo>
                    <a:pt x="10458577" y="25400"/>
                  </a:lnTo>
                  <a:lnTo>
                    <a:pt x="10458577" y="0"/>
                  </a:lnTo>
                  <a:cubicBezTo>
                    <a:pt x="10608691" y="0"/>
                    <a:pt x="10730865" y="120269"/>
                    <a:pt x="10730865" y="269240"/>
                  </a:cubicBezTo>
                  <a:lnTo>
                    <a:pt x="10705465" y="269240"/>
                  </a:lnTo>
                  <a:lnTo>
                    <a:pt x="10730865" y="269240"/>
                  </a:lnTo>
                  <a:lnTo>
                    <a:pt x="10730865" y="2725547"/>
                  </a:lnTo>
                  <a:lnTo>
                    <a:pt x="10705465" y="2725547"/>
                  </a:lnTo>
                  <a:lnTo>
                    <a:pt x="10730865" y="2725547"/>
                  </a:lnTo>
                  <a:cubicBezTo>
                    <a:pt x="10730865" y="2874518"/>
                    <a:pt x="10608691" y="2994787"/>
                    <a:pt x="10458577" y="2994787"/>
                  </a:cubicBezTo>
                  <a:lnTo>
                    <a:pt x="10458577" y="2969387"/>
                  </a:lnTo>
                  <a:lnTo>
                    <a:pt x="10458577" y="2994787"/>
                  </a:lnTo>
                  <a:lnTo>
                    <a:pt x="272288" y="2994787"/>
                  </a:lnTo>
                  <a:lnTo>
                    <a:pt x="272288" y="2969387"/>
                  </a:lnTo>
                  <a:lnTo>
                    <a:pt x="272288" y="2994787"/>
                  </a:lnTo>
                  <a:cubicBezTo>
                    <a:pt x="122174" y="2994787"/>
                    <a:pt x="0" y="2874518"/>
                    <a:pt x="0" y="272554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725547"/>
                  </a:lnTo>
                  <a:lnTo>
                    <a:pt x="25400" y="2725547"/>
                  </a:lnTo>
                  <a:lnTo>
                    <a:pt x="50800" y="2725547"/>
                  </a:lnTo>
                  <a:cubicBezTo>
                    <a:pt x="50800" y="2845943"/>
                    <a:pt x="149606" y="2943987"/>
                    <a:pt x="272288" y="2943987"/>
                  </a:cubicBezTo>
                  <a:lnTo>
                    <a:pt x="10458577" y="2943987"/>
                  </a:lnTo>
                  <a:cubicBezTo>
                    <a:pt x="10581259" y="2943987"/>
                    <a:pt x="10680065" y="2845943"/>
                    <a:pt x="10680065" y="2725547"/>
                  </a:cubicBezTo>
                  <a:lnTo>
                    <a:pt x="10680065" y="269240"/>
                  </a:lnTo>
                  <a:cubicBezTo>
                    <a:pt x="10680065" y="148844"/>
                    <a:pt x="10581259" y="50800"/>
                    <a:pt x="10458577" y="50800"/>
                  </a:cubicBezTo>
                  <a:lnTo>
                    <a:pt x="272288" y="50800"/>
                  </a:lnTo>
                  <a:lnTo>
                    <a:pt x="272288" y="25400"/>
                  </a:lnTo>
                  <a:lnTo>
                    <a:pt x="272288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6BDD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7" name="Group 17"/>
          <p:cNvGrpSpPr/>
          <p:nvPr/>
        </p:nvGrpSpPr>
        <p:grpSpPr>
          <a:xfrm>
            <a:off x="9247584" y="2448077"/>
            <a:ext cx="152400" cy="2208009"/>
            <a:chOff x="0" y="0"/>
            <a:chExt cx="203200" cy="294401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03200" cy="2943987"/>
            </a:xfrm>
            <a:custGeom>
              <a:avLst/>
              <a:gdLst/>
              <a:ahLst/>
              <a:cxnLst/>
              <a:rect l="l" t="t" r="r" b="b"/>
              <a:pathLst>
                <a:path w="203200" h="2943987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842387"/>
                  </a:lnTo>
                  <a:cubicBezTo>
                    <a:pt x="203200" y="2898521"/>
                    <a:pt x="157734" y="2943987"/>
                    <a:pt x="101600" y="2943987"/>
                  </a:cubicBezTo>
                  <a:cubicBezTo>
                    <a:pt x="45466" y="2943987"/>
                    <a:pt x="0" y="2898521"/>
                    <a:pt x="0" y="2842387"/>
                  </a:cubicBez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9" name="TextBox 19"/>
          <p:cNvSpPr txBox="1"/>
          <p:nvPr/>
        </p:nvSpPr>
        <p:spPr>
          <a:xfrm>
            <a:off x="9721606" y="2750639"/>
            <a:ext cx="3898554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Understand Systems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721606" y="3341484"/>
            <a:ext cx="7252545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 understand how real examination systems work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973188" y="4920558"/>
            <a:ext cx="8048034" cy="2246109"/>
            <a:chOff x="0" y="0"/>
            <a:chExt cx="10730713" cy="2994812"/>
          </a:xfrm>
        </p:grpSpPr>
        <p:sp>
          <p:nvSpPr>
            <p:cNvPr id="22" name="Freeform 22"/>
            <p:cNvSpPr/>
            <p:nvPr/>
          </p:nvSpPr>
          <p:spPr>
            <a:xfrm>
              <a:off x="25400" y="25400"/>
              <a:ext cx="10679938" cy="2943987"/>
            </a:xfrm>
            <a:custGeom>
              <a:avLst/>
              <a:gdLst/>
              <a:ahLst/>
              <a:cxnLst/>
              <a:rect l="l" t="t" r="r" b="b"/>
              <a:pathLst>
                <a:path w="10679938" h="2943987">
                  <a:moveTo>
                    <a:pt x="0" y="243840"/>
                  </a:moveTo>
                  <a:cubicBezTo>
                    <a:pt x="0" y="109220"/>
                    <a:pt x="110490" y="0"/>
                    <a:pt x="246888" y="0"/>
                  </a:cubicBezTo>
                  <a:lnTo>
                    <a:pt x="10433050" y="0"/>
                  </a:lnTo>
                  <a:cubicBezTo>
                    <a:pt x="10569448" y="0"/>
                    <a:pt x="10679938" y="109220"/>
                    <a:pt x="10679938" y="243840"/>
                  </a:cubicBezTo>
                  <a:lnTo>
                    <a:pt x="10679938" y="2700147"/>
                  </a:lnTo>
                  <a:cubicBezTo>
                    <a:pt x="10679938" y="2834767"/>
                    <a:pt x="10569448" y="2943987"/>
                    <a:pt x="10433050" y="2943987"/>
                  </a:cubicBezTo>
                  <a:lnTo>
                    <a:pt x="246888" y="2943987"/>
                  </a:lnTo>
                  <a:cubicBezTo>
                    <a:pt x="110490" y="2943987"/>
                    <a:pt x="0" y="2834894"/>
                    <a:pt x="0" y="2700147"/>
                  </a:cubicBez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10730738" cy="2994787"/>
            </a:xfrm>
            <a:custGeom>
              <a:avLst/>
              <a:gdLst/>
              <a:ahLst/>
              <a:cxnLst/>
              <a:rect l="l" t="t" r="r" b="b"/>
              <a:pathLst>
                <a:path w="10730738" h="2994787">
                  <a:moveTo>
                    <a:pt x="0" y="269240"/>
                  </a:moveTo>
                  <a:cubicBezTo>
                    <a:pt x="0" y="120269"/>
                    <a:pt x="122174" y="0"/>
                    <a:pt x="272288" y="0"/>
                  </a:cubicBezTo>
                  <a:lnTo>
                    <a:pt x="10458450" y="0"/>
                  </a:lnTo>
                  <a:lnTo>
                    <a:pt x="10458450" y="25400"/>
                  </a:lnTo>
                  <a:lnTo>
                    <a:pt x="10458450" y="0"/>
                  </a:lnTo>
                  <a:cubicBezTo>
                    <a:pt x="10608564" y="0"/>
                    <a:pt x="10730738" y="120269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2725547"/>
                  </a:lnTo>
                  <a:lnTo>
                    <a:pt x="10705338" y="2725547"/>
                  </a:lnTo>
                  <a:lnTo>
                    <a:pt x="10730738" y="2725547"/>
                  </a:lnTo>
                  <a:cubicBezTo>
                    <a:pt x="10730738" y="2874518"/>
                    <a:pt x="10608564" y="2994787"/>
                    <a:pt x="10458450" y="2994787"/>
                  </a:cubicBezTo>
                  <a:lnTo>
                    <a:pt x="10458450" y="2969387"/>
                  </a:lnTo>
                  <a:lnTo>
                    <a:pt x="10458450" y="2994787"/>
                  </a:lnTo>
                  <a:lnTo>
                    <a:pt x="272288" y="2994787"/>
                  </a:lnTo>
                  <a:lnTo>
                    <a:pt x="272288" y="2969387"/>
                  </a:lnTo>
                  <a:lnTo>
                    <a:pt x="272288" y="2994787"/>
                  </a:lnTo>
                  <a:cubicBezTo>
                    <a:pt x="122174" y="2994787"/>
                    <a:pt x="0" y="2874518"/>
                    <a:pt x="0" y="272554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725547"/>
                  </a:lnTo>
                  <a:lnTo>
                    <a:pt x="25400" y="2725547"/>
                  </a:lnTo>
                  <a:lnTo>
                    <a:pt x="50800" y="2725547"/>
                  </a:lnTo>
                  <a:cubicBezTo>
                    <a:pt x="50800" y="2845943"/>
                    <a:pt x="149606" y="2943987"/>
                    <a:pt x="272288" y="2943987"/>
                  </a:cubicBezTo>
                  <a:lnTo>
                    <a:pt x="10458450" y="2943987"/>
                  </a:lnTo>
                  <a:cubicBezTo>
                    <a:pt x="10581132" y="2943987"/>
                    <a:pt x="10679938" y="2845943"/>
                    <a:pt x="10679938" y="2725547"/>
                  </a:cubicBezTo>
                  <a:lnTo>
                    <a:pt x="10679938" y="269240"/>
                  </a:lnTo>
                  <a:cubicBezTo>
                    <a:pt x="10679938" y="148844"/>
                    <a:pt x="10581132" y="50800"/>
                    <a:pt x="10458450" y="50800"/>
                  </a:cubicBezTo>
                  <a:lnTo>
                    <a:pt x="272288" y="50800"/>
                  </a:lnTo>
                  <a:lnTo>
                    <a:pt x="272288" y="25400"/>
                  </a:lnTo>
                  <a:lnTo>
                    <a:pt x="272288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6BDD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4" name="Group 24"/>
          <p:cNvGrpSpPr/>
          <p:nvPr/>
        </p:nvGrpSpPr>
        <p:grpSpPr>
          <a:xfrm>
            <a:off x="954138" y="4939608"/>
            <a:ext cx="152400" cy="2208009"/>
            <a:chOff x="0" y="0"/>
            <a:chExt cx="203200" cy="294401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03200" cy="2943987"/>
            </a:xfrm>
            <a:custGeom>
              <a:avLst/>
              <a:gdLst/>
              <a:ahLst/>
              <a:cxnLst/>
              <a:rect l="l" t="t" r="r" b="b"/>
              <a:pathLst>
                <a:path w="203200" h="2943987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842387"/>
                  </a:lnTo>
                  <a:cubicBezTo>
                    <a:pt x="203200" y="2898521"/>
                    <a:pt x="157734" y="2943987"/>
                    <a:pt x="101600" y="2943987"/>
                  </a:cubicBezTo>
                  <a:cubicBezTo>
                    <a:pt x="45466" y="2943987"/>
                    <a:pt x="0" y="2898521"/>
                    <a:pt x="0" y="2842387"/>
                  </a:cubicBez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6" name="TextBox 26"/>
          <p:cNvSpPr txBox="1"/>
          <p:nvPr/>
        </p:nvSpPr>
        <p:spPr>
          <a:xfrm>
            <a:off x="1428159" y="5242169"/>
            <a:ext cx="3898554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 dirty="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Offline Capability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428159" y="5833024"/>
            <a:ext cx="7252392" cy="88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 create an offline quiz system without internet dependency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9266634" y="4920558"/>
            <a:ext cx="8048177" cy="2246109"/>
            <a:chOff x="0" y="0"/>
            <a:chExt cx="10730903" cy="2994812"/>
          </a:xfrm>
        </p:grpSpPr>
        <p:sp>
          <p:nvSpPr>
            <p:cNvPr id="29" name="Freeform 29"/>
            <p:cNvSpPr/>
            <p:nvPr/>
          </p:nvSpPr>
          <p:spPr>
            <a:xfrm>
              <a:off x="25400" y="25400"/>
              <a:ext cx="10680065" cy="2943987"/>
            </a:xfrm>
            <a:custGeom>
              <a:avLst/>
              <a:gdLst/>
              <a:ahLst/>
              <a:cxnLst/>
              <a:rect l="l" t="t" r="r" b="b"/>
              <a:pathLst>
                <a:path w="10680065" h="2943987">
                  <a:moveTo>
                    <a:pt x="0" y="243840"/>
                  </a:moveTo>
                  <a:cubicBezTo>
                    <a:pt x="0" y="109220"/>
                    <a:pt x="110490" y="0"/>
                    <a:pt x="246888" y="0"/>
                  </a:cubicBezTo>
                  <a:lnTo>
                    <a:pt x="10433177" y="0"/>
                  </a:lnTo>
                  <a:cubicBezTo>
                    <a:pt x="10569575" y="0"/>
                    <a:pt x="10680065" y="109220"/>
                    <a:pt x="10680065" y="243840"/>
                  </a:cubicBezTo>
                  <a:lnTo>
                    <a:pt x="10680065" y="2700147"/>
                  </a:lnTo>
                  <a:cubicBezTo>
                    <a:pt x="10680065" y="2834767"/>
                    <a:pt x="10569575" y="2943987"/>
                    <a:pt x="10433177" y="2943987"/>
                  </a:cubicBezTo>
                  <a:lnTo>
                    <a:pt x="246888" y="2943987"/>
                  </a:lnTo>
                  <a:cubicBezTo>
                    <a:pt x="110490" y="2943987"/>
                    <a:pt x="0" y="2834894"/>
                    <a:pt x="0" y="2700147"/>
                  </a:cubicBez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10730865" cy="2994787"/>
            </a:xfrm>
            <a:custGeom>
              <a:avLst/>
              <a:gdLst/>
              <a:ahLst/>
              <a:cxnLst/>
              <a:rect l="l" t="t" r="r" b="b"/>
              <a:pathLst>
                <a:path w="10730865" h="2994787">
                  <a:moveTo>
                    <a:pt x="0" y="269240"/>
                  </a:moveTo>
                  <a:cubicBezTo>
                    <a:pt x="0" y="120269"/>
                    <a:pt x="122174" y="0"/>
                    <a:pt x="272288" y="0"/>
                  </a:cubicBezTo>
                  <a:lnTo>
                    <a:pt x="10458577" y="0"/>
                  </a:lnTo>
                  <a:lnTo>
                    <a:pt x="10458577" y="25400"/>
                  </a:lnTo>
                  <a:lnTo>
                    <a:pt x="10458577" y="0"/>
                  </a:lnTo>
                  <a:cubicBezTo>
                    <a:pt x="10608691" y="0"/>
                    <a:pt x="10730865" y="120269"/>
                    <a:pt x="10730865" y="269240"/>
                  </a:cubicBezTo>
                  <a:lnTo>
                    <a:pt x="10705465" y="269240"/>
                  </a:lnTo>
                  <a:lnTo>
                    <a:pt x="10730865" y="269240"/>
                  </a:lnTo>
                  <a:lnTo>
                    <a:pt x="10730865" y="2725547"/>
                  </a:lnTo>
                  <a:lnTo>
                    <a:pt x="10705465" y="2725547"/>
                  </a:lnTo>
                  <a:lnTo>
                    <a:pt x="10730865" y="2725547"/>
                  </a:lnTo>
                  <a:cubicBezTo>
                    <a:pt x="10730865" y="2874518"/>
                    <a:pt x="10608691" y="2994787"/>
                    <a:pt x="10458577" y="2994787"/>
                  </a:cubicBezTo>
                  <a:lnTo>
                    <a:pt x="10458577" y="2969387"/>
                  </a:lnTo>
                  <a:lnTo>
                    <a:pt x="10458577" y="2994787"/>
                  </a:lnTo>
                  <a:lnTo>
                    <a:pt x="272288" y="2994787"/>
                  </a:lnTo>
                  <a:lnTo>
                    <a:pt x="272288" y="2969387"/>
                  </a:lnTo>
                  <a:lnTo>
                    <a:pt x="272288" y="2994787"/>
                  </a:lnTo>
                  <a:cubicBezTo>
                    <a:pt x="122174" y="2994787"/>
                    <a:pt x="0" y="2874518"/>
                    <a:pt x="0" y="272554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725547"/>
                  </a:lnTo>
                  <a:lnTo>
                    <a:pt x="25400" y="2725547"/>
                  </a:lnTo>
                  <a:lnTo>
                    <a:pt x="50800" y="2725547"/>
                  </a:lnTo>
                  <a:cubicBezTo>
                    <a:pt x="50800" y="2845943"/>
                    <a:pt x="149606" y="2943987"/>
                    <a:pt x="272288" y="2943987"/>
                  </a:cubicBezTo>
                  <a:lnTo>
                    <a:pt x="10458577" y="2943987"/>
                  </a:lnTo>
                  <a:cubicBezTo>
                    <a:pt x="10581259" y="2943987"/>
                    <a:pt x="10680065" y="2845943"/>
                    <a:pt x="10680065" y="2725547"/>
                  </a:cubicBezTo>
                  <a:lnTo>
                    <a:pt x="10680065" y="269240"/>
                  </a:lnTo>
                  <a:cubicBezTo>
                    <a:pt x="10680065" y="148844"/>
                    <a:pt x="10581259" y="50800"/>
                    <a:pt x="10458577" y="50800"/>
                  </a:cubicBezTo>
                  <a:lnTo>
                    <a:pt x="272288" y="50800"/>
                  </a:lnTo>
                  <a:lnTo>
                    <a:pt x="272288" y="25400"/>
                  </a:lnTo>
                  <a:lnTo>
                    <a:pt x="272288" y="50800"/>
                  </a:lnTo>
                  <a:cubicBezTo>
                    <a:pt x="149606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C6BDD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31" name="Group 31"/>
          <p:cNvGrpSpPr/>
          <p:nvPr/>
        </p:nvGrpSpPr>
        <p:grpSpPr>
          <a:xfrm>
            <a:off x="9247584" y="4939608"/>
            <a:ext cx="152400" cy="2208009"/>
            <a:chOff x="0" y="0"/>
            <a:chExt cx="203200" cy="2944012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03200" cy="2943987"/>
            </a:xfrm>
            <a:custGeom>
              <a:avLst/>
              <a:gdLst/>
              <a:ahLst/>
              <a:cxnLst/>
              <a:rect l="l" t="t" r="r" b="b"/>
              <a:pathLst>
                <a:path w="203200" h="2943987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842387"/>
                  </a:lnTo>
                  <a:cubicBezTo>
                    <a:pt x="203200" y="2898521"/>
                    <a:pt x="157734" y="2943987"/>
                    <a:pt x="101600" y="2943987"/>
                  </a:cubicBezTo>
                  <a:cubicBezTo>
                    <a:pt x="45466" y="2943987"/>
                    <a:pt x="0" y="2898521"/>
                    <a:pt x="0" y="2842387"/>
                  </a:cubicBez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3" name="TextBox 33"/>
          <p:cNvSpPr txBox="1"/>
          <p:nvPr/>
        </p:nvSpPr>
        <p:spPr>
          <a:xfrm>
            <a:off x="9721606" y="5242169"/>
            <a:ext cx="3898554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Simulate MCQs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721606" y="5833024"/>
            <a:ext cx="7252545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 simulate entry-test style MCQs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973188" y="7412088"/>
            <a:ext cx="8048034" cy="1792491"/>
            <a:chOff x="0" y="0"/>
            <a:chExt cx="10730713" cy="2389988"/>
          </a:xfrm>
        </p:grpSpPr>
        <p:sp>
          <p:nvSpPr>
            <p:cNvPr id="36" name="Freeform 36"/>
            <p:cNvSpPr/>
            <p:nvPr/>
          </p:nvSpPr>
          <p:spPr>
            <a:xfrm>
              <a:off x="25400" y="25400"/>
              <a:ext cx="10679811" cy="2339213"/>
            </a:xfrm>
            <a:custGeom>
              <a:avLst/>
              <a:gdLst/>
              <a:ahLst/>
              <a:cxnLst/>
              <a:rect l="l" t="t" r="r" b="b"/>
              <a:pathLst>
                <a:path w="10679811" h="2339213">
                  <a:moveTo>
                    <a:pt x="0" y="243840"/>
                  </a:moveTo>
                  <a:cubicBezTo>
                    <a:pt x="0" y="109220"/>
                    <a:pt x="110998" y="0"/>
                    <a:pt x="247904" y="0"/>
                  </a:cubicBezTo>
                  <a:lnTo>
                    <a:pt x="10431907" y="0"/>
                  </a:lnTo>
                  <a:cubicBezTo>
                    <a:pt x="10568813" y="0"/>
                    <a:pt x="10679811" y="109220"/>
                    <a:pt x="10679811" y="243840"/>
                  </a:cubicBezTo>
                  <a:lnTo>
                    <a:pt x="10679811" y="2095373"/>
                  </a:lnTo>
                  <a:cubicBezTo>
                    <a:pt x="10679811" y="2229993"/>
                    <a:pt x="10568813" y="2339213"/>
                    <a:pt x="10431907" y="2339213"/>
                  </a:cubicBezTo>
                  <a:lnTo>
                    <a:pt x="247904" y="2339213"/>
                  </a:lnTo>
                  <a:cubicBezTo>
                    <a:pt x="110998" y="2339213"/>
                    <a:pt x="0" y="2229993"/>
                    <a:pt x="0" y="2095373"/>
                  </a:cubicBez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</p:sp>
        <p:sp>
          <p:nvSpPr>
            <p:cNvPr id="37" name="Freeform 37"/>
            <p:cNvSpPr/>
            <p:nvPr/>
          </p:nvSpPr>
          <p:spPr>
            <a:xfrm>
              <a:off x="0" y="0"/>
              <a:ext cx="10730611" cy="2390013"/>
            </a:xfrm>
            <a:custGeom>
              <a:avLst/>
              <a:gdLst/>
              <a:ahLst/>
              <a:cxnLst/>
              <a:rect l="l" t="t" r="r" b="b"/>
              <a:pathLst>
                <a:path w="10730611" h="2390013">
                  <a:moveTo>
                    <a:pt x="0" y="269240"/>
                  </a:moveTo>
                  <a:cubicBezTo>
                    <a:pt x="0" y="120142"/>
                    <a:pt x="122809" y="0"/>
                    <a:pt x="273304" y="0"/>
                  </a:cubicBezTo>
                  <a:lnTo>
                    <a:pt x="10457307" y="0"/>
                  </a:lnTo>
                  <a:lnTo>
                    <a:pt x="10457307" y="25400"/>
                  </a:lnTo>
                  <a:lnTo>
                    <a:pt x="10457307" y="0"/>
                  </a:lnTo>
                  <a:cubicBezTo>
                    <a:pt x="10607928" y="0"/>
                    <a:pt x="10730611" y="120142"/>
                    <a:pt x="10730611" y="269240"/>
                  </a:cubicBezTo>
                  <a:lnTo>
                    <a:pt x="10705211" y="269240"/>
                  </a:lnTo>
                  <a:lnTo>
                    <a:pt x="10730611" y="269240"/>
                  </a:lnTo>
                  <a:lnTo>
                    <a:pt x="10730611" y="2120773"/>
                  </a:lnTo>
                  <a:lnTo>
                    <a:pt x="10705211" y="2120773"/>
                  </a:lnTo>
                  <a:lnTo>
                    <a:pt x="10730611" y="2120773"/>
                  </a:lnTo>
                  <a:cubicBezTo>
                    <a:pt x="10730611" y="2269871"/>
                    <a:pt x="10607801" y="2390013"/>
                    <a:pt x="10457307" y="2390013"/>
                  </a:cubicBezTo>
                  <a:lnTo>
                    <a:pt x="10457307" y="2364613"/>
                  </a:lnTo>
                  <a:lnTo>
                    <a:pt x="10457307" y="2390013"/>
                  </a:lnTo>
                  <a:lnTo>
                    <a:pt x="273304" y="2390013"/>
                  </a:lnTo>
                  <a:lnTo>
                    <a:pt x="273304" y="2364613"/>
                  </a:lnTo>
                  <a:lnTo>
                    <a:pt x="273304" y="2390013"/>
                  </a:lnTo>
                  <a:cubicBezTo>
                    <a:pt x="122809" y="2390013"/>
                    <a:pt x="0" y="2269871"/>
                    <a:pt x="0" y="212077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120773"/>
                  </a:lnTo>
                  <a:lnTo>
                    <a:pt x="25400" y="2120773"/>
                  </a:lnTo>
                  <a:lnTo>
                    <a:pt x="50800" y="2120773"/>
                  </a:lnTo>
                  <a:cubicBezTo>
                    <a:pt x="50800" y="2241042"/>
                    <a:pt x="149987" y="2339213"/>
                    <a:pt x="273304" y="2339213"/>
                  </a:cubicBezTo>
                  <a:lnTo>
                    <a:pt x="10457307" y="2339213"/>
                  </a:lnTo>
                  <a:cubicBezTo>
                    <a:pt x="10580624" y="2339213"/>
                    <a:pt x="10679811" y="2241042"/>
                    <a:pt x="10679811" y="2120773"/>
                  </a:cubicBezTo>
                  <a:lnTo>
                    <a:pt x="10679811" y="269240"/>
                  </a:lnTo>
                  <a:cubicBezTo>
                    <a:pt x="10679811" y="148971"/>
                    <a:pt x="10580624" y="50800"/>
                    <a:pt x="10457307" y="50800"/>
                  </a:cubicBezTo>
                  <a:lnTo>
                    <a:pt x="273304" y="50800"/>
                  </a:lnTo>
                  <a:lnTo>
                    <a:pt x="273304" y="25400"/>
                  </a:lnTo>
                  <a:lnTo>
                    <a:pt x="273304" y="50800"/>
                  </a:lnTo>
                  <a:cubicBezTo>
                    <a:pt x="149987" y="50800"/>
                    <a:pt x="50800" y="148971"/>
                    <a:pt x="50800" y="269240"/>
                  </a:cubicBezTo>
                  <a:close/>
                </a:path>
              </a:pathLst>
            </a:custGeom>
            <a:solidFill>
              <a:srgbClr val="C6BDD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38" name="Group 38"/>
          <p:cNvGrpSpPr/>
          <p:nvPr/>
        </p:nvGrpSpPr>
        <p:grpSpPr>
          <a:xfrm>
            <a:off x="954138" y="7431138"/>
            <a:ext cx="152400" cy="1754391"/>
            <a:chOff x="0" y="0"/>
            <a:chExt cx="203200" cy="2339188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203200" cy="2339213"/>
            </a:xfrm>
            <a:custGeom>
              <a:avLst/>
              <a:gdLst/>
              <a:ahLst/>
              <a:cxnLst/>
              <a:rect l="l" t="t" r="r" b="b"/>
              <a:pathLst>
                <a:path w="203200" h="2339213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237613"/>
                  </a:lnTo>
                  <a:cubicBezTo>
                    <a:pt x="203200" y="2293747"/>
                    <a:pt x="157734" y="2339213"/>
                    <a:pt x="101600" y="2339213"/>
                  </a:cubicBezTo>
                  <a:cubicBezTo>
                    <a:pt x="45466" y="2339213"/>
                    <a:pt x="0" y="2293747"/>
                    <a:pt x="0" y="2237613"/>
                  </a:cubicBez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40" name="TextBox 40"/>
          <p:cNvSpPr txBox="1"/>
          <p:nvPr/>
        </p:nvSpPr>
        <p:spPr>
          <a:xfrm>
            <a:off x="1428159" y="7733709"/>
            <a:ext cx="4130573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Structured Application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428159" y="8324555"/>
            <a:ext cx="7252392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 build a structured, menu-driven application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9266634" y="7412088"/>
            <a:ext cx="8048177" cy="1792491"/>
            <a:chOff x="0" y="0"/>
            <a:chExt cx="10730903" cy="2389988"/>
          </a:xfrm>
        </p:grpSpPr>
        <p:sp>
          <p:nvSpPr>
            <p:cNvPr id="43" name="Freeform 43"/>
            <p:cNvSpPr/>
            <p:nvPr/>
          </p:nvSpPr>
          <p:spPr>
            <a:xfrm>
              <a:off x="25400" y="25400"/>
              <a:ext cx="10680065" cy="2339213"/>
            </a:xfrm>
            <a:custGeom>
              <a:avLst/>
              <a:gdLst/>
              <a:ahLst/>
              <a:cxnLst/>
              <a:rect l="l" t="t" r="r" b="b"/>
              <a:pathLst>
                <a:path w="10680065" h="2339213">
                  <a:moveTo>
                    <a:pt x="0" y="243840"/>
                  </a:moveTo>
                  <a:cubicBezTo>
                    <a:pt x="0" y="109220"/>
                    <a:pt x="110998" y="0"/>
                    <a:pt x="247904" y="0"/>
                  </a:cubicBezTo>
                  <a:lnTo>
                    <a:pt x="10432161" y="0"/>
                  </a:lnTo>
                  <a:cubicBezTo>
                    <a:pt x="10569067" y="0"/>
                    <a:pt x="10680065" y="109220"/>
                    <a:pt x="10680065" y="243840"/>
                  </a:cubicBezTo>
                  <a:lnTo>
                    <a:pt x="10680065" y="2095373"/>
                  </a:lnTo>
                  <a:cubicBezTo>
                    <a:pt x="10680065" y="2229993"/>
                    <a:pt x="10569067" y="2339213"/>
                    <a:pt x="10432161" y="2339213"/>
                  </a:cubicBezTo>
                  <a:lnTo>
                    <a:pt x="247904" y="2339213"/>
                  </a:lnTo>
                  <a:cubicBezTo>
                    <a:pt x="110998" y="2339213"/>
                    <a:pt x="0" y="2229993"/>
                    <a:pt x="0" y="2095373"/>
                  </a:cubicBez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</p:sp>
        <p:sp>
          <p:nvSpPr>
            <p:cNvPr id="44" name="Freeform 44"/>
            <p:cNvSpPr/>
            <p:nvPr/>
          </p:nvSpPr>
          <p:spPr>
            <a:xfrm>
              <a:off x="0" y="0"/>
              <a:ext cx="10730865" cy="2390013"/>
            </a:xfrm>
            <a:custGeom>
              <a:avLst/>
              <a:gdLst/>
              <a:ahLst/>
              <a:cxnLst/>
              <a:rect l="l" t="t" r="r" b="b"/>
              <a:pathLst>
                <a:path w="10730865" h="2390013">
                  <a:moveTo>
                    <a:pt x="0" y="269240"/>
                  </a:moveTo>
                  <a:cubicBezTo>
                    <a:pt x="0" y="120142"/>
                    <a:pt x="122809" y="0"/>
                    <a:pt x="273304" y="0"/>
                  </a:cubicBezTo>
                  <a:lnTo>
                    <a:pt x="10457561" y="0"/>
                  </a:lnTo>
                  <a:lnTo>
                    <a:pt x="10457561" y="25400"/>
                  </a:lnTo>
                  <a:lnTo>
                    <a:pt x="10457561" y="0"/>
                  </a:lnTo>
                  <a:cubicBezTo>
                    <a:pt x="10608183" y="0"/>
                    <a:pt x="10730865" y="120142"/>
                    <a:pt x="10730865" y="269240"/>
                  </a:cubicBezTo>
                  <a:lnTo>
                    <a:pt x="10705465" y="269240"/>
                  </a:lnTo>
                  <a:lnTo>
                    <a:pt x="10730865" y="269240"/>
                  </a:lnTo>
                  <a:lnTo>
                    <a:pt x="10730865" y="2120773"/>
                  </a:lnTo>
                  <a:lnTo>
                    <a:pt x="10705465" y="2120773"/>
                  </a:lnTo>
                  <a:lnTo>
                    <a:pt x="10730865" y="2120773"/>
                  </a:lnTo>
                  <a:cubicBezTo>
                    <a:pt x="10730865" y="2269871"/>
                    <a:pt x="10608056" y="2390013"/>
                    <a:pt x="10457561" y="2390013"/>
                  </a:cubicBezTo>
                  <a:lnTo>
                    <a:pt x="10457561" y="2364613"/>
                  </a:lnTo>
                  <a:lnTo>
                    <a:pt x="10457561" y="2390013"/>
                  </a:lnTo>
                  <a:lnTo>
                    <a:pt x="273304" y="2390013"/>
                  </a:lnTo>
                  <a:lnTo>
                    <a:pt x="273304" y="2364613"/>
                  </a:lnTo>
                  <a:lnTo>
                    <a:pt x="273304" y="2390013"/>
                  </a:lnTo>
                  <a:cubicBezTo>
                    <a:pt x="122809" y="2390013"/>
                    <a:pt x="0" y="2269871"/>
                    <a:pt x="0" y="212077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120773"/>
                  </a:lnTo>
                  <a:lnTo>
                    <a:pt x="25400" y="2120773"/>
                  </a:lnTo>
                  <a:lnTo>
                    <a:pt x="50800" y="2120773"/>
                  </a:lnTo>
                  <a:cubicBezTo>
                    <a:pt x="50800" y="2241042"/>
                    <a:pt x="149987" y="2339213"/>
                    <a:pt x="273304" y="2339213"/>
                  </a:cubicBezTo>
                  <a:lnTo>
                    <a:pt x="10457561" y="2339213"/>
                  </a:lnTo>
                  <a:cubicBezTo>
                    <a:pt x="10580878" y="2339213"/>
                    <a:pt x="10680065" y="2241042"/>
                    <a:pt x="10680065" y="2120773"/>
                  </a:cubicBezTo>
                  <a:lnTo>
                    <a:pt x="10680065" y="269240"/>
                  </a:lnTo>
                  <a:cubicBezTo>
                    <a:pt x="10680065" y="148971"/>
                    <a:pt x="10580878" y="50800"/>
                    <a:pt x="10457561" y="50800"/>
                  </a:cubicBezTo>
                  <a:lnTo>
                    <a:pt x="273304" y="50800"/>
                  </a:lnTo>
                  <a:lnTo>
                    <a:pt x="273304" y="25400"/>
                  </a:lnTo>
                  <a:lnTo>
                    <a:pt x="273304" y="50800"/>
                  </a:lnTo>
                  <a:cubicBezTo>
                    <a:pt x="149987" y="50800"/>
                    <a:pt x="50800" y="148971"/>
                    <a:pt x="50800" y="269240"/>
                  </a:cubicBezTo>
                  <a:close/>
                </a:path>
              </a:pathLst>
            </a:custGeom>
            <a:solidFill>
              <a:srgbClr val="C6BDD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5" name="Group 45"/>
          <p:cNvGrpSpPr/>
          <p:nvPr/>
        </p:nvGrpSpPr>
        <p:grpSpPr>
          <a:xfrm>
            <a:off x="9247584" y="7431138"/>
            <a:ext cx="152400" cy="1754391"/>
            <a:chOff x="0" y="0"/>
            <a:chExt cx="203200" cy="2339188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203200" cy="2339213"/>
            </a:xfrm>
            <a:custGeom>
              <a:avLst/>
              <a:gdLst/>
              <a:ahLst/>
              <a:cxnLst/>
              <a:rect l="l" t="t" r="r" b="b"/>
              <a:pathLst>
                <a:path w="203200" h="2339213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2237613"/>
                  </a:lnTo>
                  <a:cubicBezTo>
                    <a:pt x="203200" y="2293747"/>
                    <a:pt x="157734" y="2339213"/>
                    <a:pt x="101600" y="2339213"/>
                  </a:cubicBezTo>
                  <a:cubicBezTo>
                    <a:pt x="45466" y="2339213"/>
                    <a:pt x="0" y="2293747"/>
                    <a:pt x="0" y="2237613"/>
                  </a:cubicBez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47" name="TextBox 47"/>
          <p:cNvSpPr txBox="1"/>
          <p:nvPr/>
        </p:nvSpPr>
        <p:spPr>
          <a:xfrm>
            <a:off x="9721606" y="7733709"/>
            <a:ext cx="3898554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Improve Skills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9736846" y="8240172"/>
            <a:ext cx="7252545" cy="88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 improve logical thinking and problem-solving skills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PK" dirty="0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943718"/>
            <a:ext cx="13028562" cy="766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sz="4875" b="1" dirty="0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OVERALL SYSTEM FLOW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92238" y="2772223"/>
            <a:ext cx="8009934" cy="38100"/>
            <a:chOff x="0" y="0"/>
            <a:chExt cx="10679913" cy="50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679938" cy="50800"/>
            </a:xfrm>
            <a:custGeom>
              <a:avLst/>
              <a:gdLst/>
              <a:ahLst/>
              <a:cxnLst/>
              <a:rect l="l" t="t" r="r" b="b"/>
              <a:pathLst>
                <a:path w="10679938" h="50800">
                  <a:moveTo>
                    <a:pt x="0" y="0"/>
                  </a:moveTo>
                  <a:lnTo>
                    <a:pt x="10679938" y="0"/>
                  </a:lnTo>
                  <a:lnTo>
                    <a:pt x="10679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0" name="TextBox 10"/>
          <p:cNvSpPr txBox="1"/>
          <p:nvPr/>
        </p:nvSpPr>
        <p:spPr>
          <a:xfrm>
            <a:off x="992238" y="2971057"/>
            <a:ext cx="3898554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 dirty="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Program Start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3561902"/>
            <a:ext cx="8009934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Program starts with a main menu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285684" y="2772223"/>
            <a:ext cx="8010077" cy="38100"/>
            <a:chOff x="0" y="0"/>
            <a:chExt cx="10680103" cy="50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680065" cy="50800"/>
            </a:xfrm>
            <a:custGeom>
              <a:avLst/>
              <a:gdLst/>
              <a:ahLst/>
              <a:cxnLst/>
              <a:rect l="l" t="t" r="r" b="b"/>
              <a:pathLst>
                <a:path w="10680065" h="50800">
                  <a:moveTo>
                    <a:pt x="0" y="0"/>
                  </a:moveTo>
                  <a:lnTo>
                    <a:pt x="10680065" y="0"/>
                  </a:lnTo>
                  <a:lnTo>
                    <a:pt x="10680065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5" name="TextBox 15"/>
          <p:cNvSpPr txBox="1"/>
          <p:nvPr/>
        </p:nvSpPr>
        <p:spPr>
          <a:xfrm>
            <a:off x="9285684" y="2971057"/>
            <a:ext cx="3898554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User Selection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85684" y="3561902"/>
            <a:ext cx="8010077" cy="88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User selects an option (Start Test, Instructions, Results, etc.)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992238" y="5494734"/>
            <a:ext cx="8009934" cy="38100"/>
            <a:chOff x="0" y="0"/>
            <a:chExt cx="10679913" cy="50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679938" cy="50800"/>
            </a:xfrm>
            <a:custGeom>
              <a:avLst/>
              <a:gdLst/>
              <a:ahLst/>
              <a:cxnLst/>
              <a:rect l="l" t="t" r="r" b="b"/>
              <a:pathLst>
                <a:path w="10679938" h="50800">
                  <a:moveTo>
                    <a:pt x="0" y="0"/>
                  </a:moveTo>
                  <a:lnTo>
                    <a:pt x="10679938" y="0"/>
                  </a:lnTo>
                  <a:lnTo>
                    <a:pt x="10679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0" name="TextBox 20"/>
          <p:cNvSpPr txBox="1"/>
          <p:nvPr/>
        </p:nvSpPr>
        <p:spPr>
          <a:xfrm>
            <a:off x="992238" y="5693569"/>
            <a:ext cx="3898554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 dirty="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Student Information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92238" y="6284414"/>
            <a:ext cx="8009934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Student enters basic information (ID, Name, Test Name)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9285684" y="5494734"/>
            <a:ext cx="8010077" cy="38100"/>
            <a:chOff x="0" y="0"/>
            <a:chExt cx="10680103" cy="50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680065" cy="50800"/>
            </a:xfrm>
            <a:custGeom>
              <a:avLst/>
              <a:gdLst/>
              <a:ahLst/>
              <a:cxnLst/>
              <a:rect l="l" t="t" r="r" b="b"/>
              <a:pathLst>
                <a:path w="10680065" h="50800">
                  <a:moveTo>
                    <a:pt x="0" y="0"/>
                  </a:moveTo>
                  <a:lnTo>
                    <a:pt x="10680065" y="0"/>
                  </a:lnTo>
                  <a:lnTo>
                    <a:pt x="10680065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5" name="TextBox 25"/>
          <p:cNvSpPr txBox="1"/>
          <p:nvPr/>
        </p:nvSpPr>
        <p:spPr>
          <a:xfrm>
            <a:off x="9285684" y="5693569"/>
            <a:ext cx="3898554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Demo Test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285684" y="6284414"/>
            <a:ext cx="8010077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Demo test is offered for practice (optional)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992238" y="7763618"/>
            <a:ext cx="8009934" cy="38100"/>
            <a:chOff x="0" y="0"/>
            <a:chExt cx="10679913" cy="50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679938" cy="50800"/>
            </a:xfrm>
            <a:custGeom>
              <a:avLst/>
              <a:gdLst/>
              <a:ahLst/>
              <a:cxnLst/>
              <a:rect l="l" t="t" r="r" b="b"/>
              <a:pathLst>
                <a:path w="10679938" h="50800">
                  <a:moveTo>
                    <a:pt x="0" y="0"/>
                  </a:moveTo>
                  <a:lnTo>
                    <a:pt x="10679938" y="0"/>
                  </a:lnTo>
                  <a:lnTo>
                    <a:pt x="10679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0" name="TextBox 30"/>
          <p:cNvSpPr txBox="1"/>
          <p:nvPr/>
        </p:nvSpPr>
        <p:spPr>
          <a:xfrm>
            <a:off x="992238" y="7962452"/>
            <a:ext cx="3898554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Main Test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92238" y="8553298"/>
            <a:ext cx="8009934" cy="432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Main test starts with fixed time and MCQs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9285684" y="7763618"/>
            <a:ext cx="8010077" cy="38100"/>
            <a:chOff x="0" y="0"/>
            <a:chExt cx="10680103" cy="50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0680065" cy="50800"/>
            </a:xfrm>
            <a:custGeom>
              <a:avLst/>
              <a:gdLst/>
              <a:ahLst/>
              <a:cxnLst/>
              <a:rect l="l" t="t" r="r" b="b"/>
              <a:pathLst>
                <a:path w="10680065" h="50800">
                  <a:moveTo>
                    <a:pt x="0" y="0"/>
                  </a:moveTo>
                  <a:lnTo>
                    <a:pt x="10680065" y="0"/>
                  </a:lnTo>
                  <a:lnTo>
                    <a:pt x="10680065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5" name="TextBox 35"/>
          <p:cNvSpPr txBox="1"/>
          <p:nvPr/>
        </p:nvSpPr>
        <p:spPr>
          <a:xfrm>
            <a:off x="9285684" y="7962452"/>
            <a:ext cx="3898554" cy="50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Results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285684" y="8553298"/>
            <a:ext cx="8010077" cy="432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Results are calculated and stored automatically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681485" y="506759"/>
            <a:ext cx="6940306" cy="563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12" b="1" dirty="0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QUIZ &amp; TIMER IMPLEMENTATION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81485" y="1528763"/>
            <a:ext cx="2677268" cy="353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800" b="1" dirty="0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Demo test: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93145" y="2107669"/>
            <a:ext cx="8224990" cy="316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437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Short practice quiz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1965" y="2700879"/>
            <a:ext cx="8224990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437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No impact on final result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81485" y="3426747"/>
            <a:ext cx="2677268" cy="353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800" b="1" dirty="0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Main test: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1485" y="4048758"/>
            <a:ext cx="8224990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437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20 Multiple Choice Questions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81485" y="4675958"/>
            <a:ext cx="8224990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437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Total time: 30 minutes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9376696" y="788713"/>
            <a:ext cx="8224990" cy="8224990"/>
          </a:xfrm>
          <a:custGeom>
            <a:avLst/>
            <a:gdLst/>
            <a:ahLst/>
            <a:cxnLst/>
            <a:rect l="l" t="t" r="r" b="b"/>
            <a:pathLst>
              <a:path w="8224990" h="8224990">
                <a:moveTo>
                  <a:pt x="0" y="0"/>
                </a:moveTo>
                <a:lnTo>
                  <a:pt x="8224990" y="0"/>
                </a:lnTo>
                <a:lnTo>
                  <a:pt x="8224990" y="8224990"/>
                </a:lnTo>
                <a:lnTo>
                  <a:pt x="0" y="82249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210800" y="9159390"/>
            <a:ext cx="8224990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Timer implemented using system time functions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820400" y="9648527"/>
            <a:ext cx="8224990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Countdown timer displayed on screen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391059" y="10931871"/>
            <a:ext cx="8224990" cy="378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Test automatically ends when time finishes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991343" y="743398"/>
            <a:ext cx="10267655" cy="81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sz="4875" b="1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RESULT &amp; OUTPUT MANAGEMENT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6580" y="2121989"/>
            <a:ext cx="5255714" cy="3942159"/>
            <a:chOff x="0" y="0"/>
            <a:chExt cx="7007619" cy="5256212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994906" cy="5243576"/>
            </a:xfrm>
            <a:custGeom>
              <a:avLst/>
              <a:gdLst/>
              <a:ahLst/>
              <a:cxnLst/>
              <a:rect l="l" t="t" r="r" b="b"/>
              <a:pathLst>
                <a:path w="6994906" h="5243576">
                  <a:moveTo>
                    <a:pt x="0" y="158623"/>
                  </a:moveTo>
                  <a:cubicBezTo>
                    <a:pt x="0" y="70993"/>
                    <a:pt x="71120" y="0"/>
                    <a:pt x="158750" y="0"/>
                  </a:cubicBezTo>
                  <a:lnTo>
                    <a:pt x="6836156" y="0"/>
                  </a:lnTo>
                  <a:cubicBezTo>
                    <a:pt x="6923787" y="0"/>
                    <a:pt x="6994906" y="70993"/>
                    <a:pt x="6994906" y="158623"/>
                  </a:cubicBezTo>
                  <a:lnTo>
                    <a:pt x="6994906" y="5084953"/>
                  </a:lnTo>
                  <a:cubicBezTo>
                    <a:pt x="6994906" y="5172583"/>
                    <a:pt x="6923787" y="5243576"/>
                    <a:pt x="6836156" y="5243576"/>
                  </a:cubicBezTo>
                  <a:lnTo>
                    <a:pt x="158750" y="5243576"/>
                  </a:lnTo>
                  <a:cubicBezTo>
                    <a:pt x="71120" y="5243576"/>
                    <a:pt x="0" y="5172583"/>
                    <a:pt x="0" y="5084953"/>
                  </a:cubicBezTo>
                  <a:close/>
                </a:path>
              </a:pathLst>
            </a:custGeom>
            <a:solidFill>
              <a:srgbClr val="E0D7F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PK" dirty="0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7007606" cy="5256276"/>
            </a:xfrm>
            <a:custGeom>
              <a:avLst/>
              <a:gdLst/>
              <a:ahLst/>
              <a:cxnLst/>
              <a:rect l="l" t="t" r="r" b="b"/>
              <a:pathLst>
                <a:path w="7007606" h="5256276">
                  <a:moveTo>
                    <a:pt x="0" y="164973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2506" y="0"/>
                  </a:lnTo>
                  <a:lnTo>
                    <a:pt x="6842506" y="6350"/>
                  </a:lnTo>
                  <a:lnTo>
                    <a:pt x="6842506" y="0"/>
                  </a:lnTo>
                  <a:cubicBezTo>
                    <a:pt x="6933692" y="0"/>
                    <a:pt x="7007606" y="73914"/>
                    <a:pt x="7007606" y="164973"/>
                  </a:cubicBezTo>
                  <a:lnTo>
                    <a:pt x="7007606" y="5091303"/>
                  </a:lnTo>
                  <a:lnTo>
                    <a:pt x="7001256" y="5091303"/>
                  </a:lnTo>
                  <a:lnTo>
                    <a:pt x="7007606" y="5091303"/>
                  </a:lnTo>
                  <a:cubicBezTo>
                    <a:pt x="7007606" y="5182362"/>
                    <a:pt x="6933692" y="5256276"/>
                    <a:pt x="6842506" y="5256276"/>
                  </a:cubicBezTo>
                  <a:lnTo>
                    <a:pt x="6842506" y="5249926"/>
                  </a:lnTo>
                  <a:lnTo>
                    <a:pt x="6842506" y="5256276"/>
                  </a:lnTo>
                  <a:lnTo>
                    <a:pt x="165100" y="5256276"/>
                  </a:lnTo>
                  <a:lnTo>
                    <a:pt x="165100" y="5249926"/>
                  </a:lnTo>
                  <a:lnTo>
                    <a:pt x="165100" y="5256276"/>
                  </a:lnTo>
                  <a:cubicBezTo>
                    <a:pt x="73914" y="5256276"/>
                    <a:pt x="0" y="5182362"/>
                    <a:pt x="0" y="5091303"/>
                  </a:cubicBezTo>
                  <a:lnTo>
                    <a:pt x="0" y="164973"/>
                  </a:lnTo>
                  <a:lnTo>
                    <a:pt x="6350" y="164973"/>
                  </a:lnTo>
                  <a:lnTo>
                    <a:pt x="0" y="164973"/>
                  </a:lnTo>
                  <a:moveTo>
                    <a:pt x="12700" y="164973"/>
                  </a:moveTo>
                  <a:lnTo>
                    <a:pt x="12700" y="5091303"/>
                  </a:lnTo>
                  <a:lnTo>
                    <a:pt x="6350" y="5091303"/>
                  </a:lnTo>
                  <a:lnTo>
                    <a:pt x="12700" y="5091303"/>
                  </a:lnTo>
                  <a:cubicBezTo>
                    <a:pt x="12700" y="5175377"/>
                    <a:pt x="80899" y="5243576"/>
                    <a:pt x="165100" y="5243576"/>
                  </a:cubicBezTo>
                  <a:lnTo>
                    <a:pt x="6842506" y="5243576"/>
                  </a:lnTo>
                  <a:cubicBezTo>
                    <a:pt x="6926707" y="5243576"/>
                    <a:pt x="6994906" y="5175377"/>
                    <a:pt x="6994906" y="5091303"/>
                  </a:cubicBezTo>
                  <a:lnTo>
                    <a:pt x="6994906" y="164973"/>
                  </a:lnTo>
                  <a:lnTo>
                    <a:pt x="7001256" y="164973"/>
                  </a:lnTo>
                  <a:lnTo>
                    <a:pt x="6994906" y="164973"/>
                  </a:lnTo>
                  <a:cubicBezTo>
                    <a:pt x="6994906" y="80899"/>
                    <a:pt x="6926707" y="12700"/>
                    <a:pt x="684250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4973"/>
                  </a:cubicBezTo>
                  <a:close/>
                </a:path>
              </a:pathLst>
            </a:custGeom>
            <a:solidFill>
              <a:srgbClr val="C6BDD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284084" y="2419502"/>
            <a:ext cx="849811" cy="849811"/>
            <a:chOff x="0" y="0"/>
            <a:chExt cx="1133081" cy="11330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33094" cy="1133094"/>
            </a:xfrm>
            <a:custGeom>
              <a:avLst/>
              <a:gdLst/>
              <a:ahLst/>
              <a:cxnLst/>
              <a:rect l="l" t="t" r="r" b="b"/>
              <a:pathLst>
                <a:path w="1133094" h="1133094">
                  <a:moveTo>
                    <a:pt x="0" y="566547"/>
                  </a:moveTo>
                  <a:cubicBezTo>
                    <a:pt x="0" y="253619"/>
                    <a:pt x="253619" y="0"/>
                    <a:pt x="566547" y="0"/>
                  </a:cubicBezTo>
                  <a:cubicBezTo>
                    <a:pt x="879475" y="0"/>
                    <a:pt x="1133094" y="253619"/>
                    <a:pt x="1133094" y="566547"/>
                  </a:cubicBezTo>
                  <a:cubicBezTo>
                    <a:pt x="1133094" y="879475"/>
                    <a:pt x="879475" y="1133094"/>
                    <a:pt x="566547" y="1133094"/>
                  </a:cubicBezTo>
                  <a:cubicBezTo>
                    <a:pt x="253619" y="1133094"/>
                    <a:pt x="0" y="879475"/>
                    <a:pt x="0" y="566547"/>
                  </a:cubicBez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Freeform 12" descr="preencoded.png"/>
          <p:cNvSpPr/>
          <p:nvPr/>
        </p:nvSpPr>
        <p:spPr>
          <a:xfrm>
            <a:off x="1517752" y="2653160"/>
            <a:ext cx="382343" cy="382343"/>
          </a:xfrm>
          <a:custGeom>
            <a:avLst/>
            <a:gdLst/>
            <a:ahLst/>
            <a:cxnLst/>
            <a:rect l="l" t="t" r="r" b="b"/>
            <a:pathLst>
              <a:path w="382343" h="382343">
                <a:moveTo>
                  <a:pt x="0" y="0"/>
                </a:moveTo>
                <a:lnTo>
                  <a:pt x="382343" y="0"/>
                </a:lnTo>
                <a:lnTo>
                  <a:pt x="382343" y="382343"/>
                </a:lnTo>
                <a:lnTo>
                  <a:pt x="0" y="3823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8537" b="-8534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484834" y="2405635"/>
            <a:ext cx="4035923" cy="505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 dirty="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Automatic Calculation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84084" y="3561934"/>
            <a:ext cx="4660697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Correct answers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84084" y="4152845"/>
            <a:ext cx="4660697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Percentage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84084" y="4724822"/>
            <a:ext cx="4660697" cy="432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Pass/Fail status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6515995" y="2121989"/>
            <a:ext cx="5255866" cy="3942159"/>
            <a:chOff x="0" y="0"/>
            <a:chExt cx="7007822" cy="5256212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6995160" cy="5243576"/>
            </a:xfrm>
            <a:custGeom>
              <a:avLst/>
              <a:gdLst/>
              <a:ahLst/>
              <a:cxnLst/>
              <a:rect l="l" t="t" r="r" b="b"/>
              <a:pathLst>
                <a:path w="6995160" h="5243576">
                  <a:moveTo>
                    <a:pt x="0" y="158623"/>
                  </a:moveTo>
                  <a:cubicBezTo>
                    <a:pt x="0" y="70993"/>
                    <a:pt x="71120" y="0"/>
                    <a:pt x="158750" y="0"/>
                  </a:cubicBezTo>
                  <a:lnTo>
                    <a:pt x="6836410" y="0"/>
                  </a:lnTo>
                  <a:cubicBezTo>
                    <a:pt x="6924040" y="0"/>
                    <a:pt x="6995160" y="70993"/>
                    <a:pt x="6995160" y="158623"/>
                  </a:cubicBezTo>
                  <a:lnTo>
                    <a:pt x="6995160" y="5084953"/>
                  </a:lnTo>
                  <a:cubicBezTo>
                    <a:pt x="6995160" y="5172583"/>
                    <a:pt x="6924040" y="5243576"/>
                    <a:pt x="6836410" y="5243576"/>
                  </a:cubicBezTo>
                  <a:lnTo>
                    <a:pt x="158750" y="5243576"/>
                  </a:lnTo>
                  <a:cubicBezTo>
                    <a:pt x="71120" y="5243576"/>
                    <a:pt x="0" y="5172583"/>
                    <a:pt x="0" y="5084953"/>
                  </a:cubicBezTo>
                  <a:close/>
                </a:path>
              </a:pathLst>
            </a:custGeom>
            <a:solidFill>
              <a:srgbClr val="E0D7F4"/>
            </a:solidFill>
            <a:ln w="12700">
              <a:solidFill>
                <a:srgbClr val="000000"/>
              </a:solidFill>
            </a:ln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7007860" cy="5256276"/>
            </a:xfrm>
            <a:custGeom>
              <a:avLst/>
              <a:gdLst/>
              <a:ahLst/>
              <a:cxnLst/>
              <a:rect l="l" t="t" r="r" b="b"/>
              <a:pathLst>
                <a:path w="7007860" h="5256276">
                  <a:moveTo>
                    <a:pt x="0" y="164973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2760" y="0"/>
                  </a:lnTo>
                  <a:lnTo>
                    <a:pt x="6842760" y="6350"/>
                  </a:lnTo>
                  <a:lnTo>
                    <a:pt x="6842760" y="0"/>
                  </a:lnTo>
                  <a:cubicBezTo>
                    <a:pt x="6933946" y="0"/>
                    <a:pt x="7007860" y="73914"/>
                    <a:pt x="7007860" y="164973"/>
                  </a:cubicBezTo>
                  <a:lnTo>
                    <a:pt x="7001510" y="164973"/>
                  </a:lnTo>
                  <a:lnTo>
                    <a:pt x="7007860" y="164973"/>
                  </a:lnTo>
                  <a:lnTo>
                    <a:pt x="7007860" y="5091303"/>
                  </a:lnTo>
                  <a:lnTo>
                    <a:pt x="7001510" y="5091303"/>
                  </a:lnTo>
                  <a:lnTo>
                    <a:pt x="7007860" y="5091303"/>
                  </a:lnTo>
                  <a:cubicBezTo>
                    <a:pt x="7007860" y="5182362"/>
                    <a:pt x="6933946" y="5256276"/>
                    <a:pt x="6842760" y="5256276"/>
                  </a:cubicBezTo>
                  <a:lnTo>
                    <a:pt x="6842760" y="5249926"/>
                  </a:lnTo>
                  <a:lnTo>
                    <a:pt x="6842760" y="5256276"/>
                  </a:lnTo>
                  <a:lnTo>
                    <a:pt x="165100" y="5256276"/>
                  </a:lnTo>
                  <a:lnTo>
                    <a:pt x="165100" y="5249926"/>
                  </a:lnTo>
                  <a:lnTo>
                    <a:pt x="165100" y="5256276"/>
                  </a:lnTo>
                  <a:cubicBezTo>
                    <a:pt x="73914" y="5256276"/>
                    <a:pt x="0" y="5182362"/>
                    <a:pt x="0" y="5091303"/>
                  </a:cubicBezTo>
                  <a:lnTo>
                    <a:pt x="0" y="164973"/>
                  </a:lnTo>
                  <a:lnTo>
                    <a:pt x="6350" y="164973"/>
                  </a:lnTo>
                  <a:lnTo>
                    <a:pt x="0" y="164973"/>
                  </a:lnTo>
                  <a:moveTo>
                    <a:pt x="12700" y="164973"/>
                  </a:moveTo>
                  <a:lnTo>
                    <a:pt x="12700" y="5091303"/>
                  </a:lnTo>
                  <a:lnTo>
                    <a:pt x="6350" y="5091303"/>
                  </a:lnTo>
                  <a:lnTo>
                    <a:pt x="12700" y="5091303"/>
                  </a:lnTo>
                  <a:cubicBezTo>
                    <a:pt x="12700" y="5175377"/>
                    <a:pt x="80899" y="5243576"/>
                    <a:pt x="165100" y="5243576"/>
                  </a:cubicBezTo>
                  <a:lnTo>
                    <a:pt x="6842760" y="5243576"/>
                  </a:lnTo>
                  <a:cubicBezTo>
                    <a:pt x="6926961" y="5243576"/>
                    <a:pt x="6995160" y="5175377"/>
                    <a:pt x="6995160" y="5091303"/>
                  </a:cubicBezTo>
                  <a:lnTo>
                    <a:pt x="6995160" y="164973"/>
                  </a:lnTo>
                  <a:cubicBezTo>
                    <a:pt x="6995160" y="80899"/>
                    <a:pt x="6926961" y="12700"/>
                    <a:pt x="684276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4973"/>
                  </a:cubicBezTo>
                  <a:close/>
                </a:path>
              </a:pathLst>
            </a:custGeom>
            <a:solidFill>
              <a:srgbClr val="C6BDD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0" name="Group 20"/>
          <p:cNvGrpSpPr/>
          <p:nvPr/>
        </p:nvGrpSpPr>
        <p:grpSpPr>
          <a:xfrm>
            <a:off x="6813499" y="2419502"/>
            <a:ext cx="849811" cy="849811"/>
            <a:chOff x="0" y="0"/>
            <a:chExt cx="1133081" cy="113308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133094" cy="1133094"/>
            </a:xfrm>
            <a:custGeom>
              <a:avLst/>
              <a:gdLst/>
              <a:ahLst/>
              <a:cxnLst/>
              <a:rect l="l" t="t" r="r" b="b"/>
              <a:pathLst>
                <a:path w="1133094" h="1133094">
                  <a:moveTo>
                    <a:pt x="0" y="566547"/>
                  </a:moveTo>
                  <a:cubicBezTo>
                    <a:pt x="0" y="253619"/>
                    <a:pt x="253619" y="0"/>
                    <a:pt x="566547" y="0"/>
                  </a:cubicBezTo>
                  <a:cubicBezTo>
                    <a:pt x="879475" y="0"/>
                    <a:pt x="1133094" y="253619"/>
                    <a:pt x="1133094" y="566547"/>
                  </a:cubicBezTo>
                  <a:cubicBezTo>
                    <a:pt x="1133094" y="879475"/>
                    <a:pt x="879475" y="1133094"/>
                    <a:pt x="566547" y="1133094"/>
                  </a:cubicBezTo>
                  <a:cubicBezTo>
                    <a:pt x="253619" y="1133094"/>
                    <a:pt x="0" y="879475"/>
                    <a:pt x="0" y="566547"/>
                  </a:cubicBez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2" name="Freeform 22" descr="preencoded.png"/>
          <p:cNvSpPr/>
          <p:nvPr/>
        </p:nvSpPr>
        <p:spPr>
          <a:xfrm>
            <a:off x="7047157" y="2653160"/>
            <a:ext cx="382343" cy="382343"/>
          </a:xfrm>
          <a:custGeom>
            <a:avLst/>
            <a:gdLst/>
            <a:ahLst/>
            <a:cxnLst/>
            <a:rect l="l" t="t" r="r" b="b"/>
            <a:pathLst>
              <a:path w="382343" h="382343">
                <a:moveTo>
                  <a:pt x="0" y="0"/>
                </a:moveTo>
                <a:lnTo>
                  <a:pt x="382343" y="0"/>
                </a:lnTo>
                <a:lnTo>
                  <a:pt x="382343" y="382343"/>
                </a:lnTo>
                <a:lnTo>
                  <a:pt x="0" y="38234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6098" r="-6096"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7936984" y="2414578"/>
            <a:ext cx="3894982" cy="505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 dirty="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Motivational Message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798259" y="3788607"/>
            <a:ext cx="4660849" cy="88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Motivational message shown based on result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2045553" y="2121989"/>
            <a:ext cx="5255866" cy="3942159"/>
            <a:chOff x="0" y="0"/>
            <a:chExt cx="7007822" cy="5256212"/>
          </a:xfrm>
        </p:grpSpPr>
        <p:sp>
          <p:nvSpPr>
            <p:cNvPr id="26" name="Freeform 26"/>
            <p:cNvSpPr/>
            <p:nvPr/>
          </p:nvSpPr>
          <p:spPr>
            <a:xfrm>
              <a:off x="6350" y="6350"/>
              <a:ext cx="6995160" cy="5243576"/>
            </a:xfrm>
            <a:custGeom>
              <a:avLst/>
              <a:gdLst/>
              <a:ahLst/>
              <a:cxnLst/>
              <a:rect l="l" t="t" r="r" b="b"/>
              <a:pathLst>
                <a:path w="6995160" h="5243576">
                  <a:moveTo>
                    <a:pt x="0" y="158623"/>
                  </a:moveTo>
                  <a:cubicBezTo>
                    <a:pt x="0" y="70993"/>
                    <a:pt x="71120" y="0"/>
                    <a:pt x="158750" y="0"/>
                  </a:cubicBezTo>
                  <a:lnTo>
                    <a:pt x="6836410" y="0"/>
                  </a:lnTo>
                  <a:cubicBezTo>
                    <a:pt x="6924040" y="0"/>
                    <a:pt x="6995160" y="70993"/>
                    <a:pt x="6995160" y="158623"/>
                  </a:cubicBezTo>
                  <a:lnTo>
                    <a:pt x="6995160" y="5084953"/>
                  </a:lnTo>
                  <a:cubicBezTo>
                    <a:pt x="6995160" y="5172583"/>
                    <a:pt x="6924040" y="5243576"/>
                    <a:pt x="6836410" y="5243576"/>
                  </a:cubicBezTo>
                  <a:lnTo>
                    <a:pt x="158750" y="5243576"/>
                  </a:lnTo>
                  <a:cubicBezTo>
                    <a:pt x="71120" y="5243576"/>
                    <a:pt x="0" y="5172583"/>
                    <a:pt x="0" y="5084953"/>
                  </a:cubicBezTo>
                  <a:close/>
                </a:path>
              </a:pathLst>
            </a:custGeom>
            <a:solidFill>
              <a:srgbClr val="E0D7F4"/>
            </a:solidFill>
            <a:ln w="12700">
              <a:solidFill>
                <a:srgbClr val="000000"/>
              </a:solidFill>
            </a:ln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7007860" cy="5256276"/>
            </a:xfrm>
            <a:custGeom>
              <a:avLst/>
              <a:gdLst/>
              <a:ahLst/>
              <a:cxnLst/>
              <a:rect l="l" t="t" r="r" b="b"/>
              <a:pathLst>
                <a:path w="7007860" h="5256276">
                  <a:moveTo>
                    <a:pt x="0" y="164973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2760" y="0"/>
                  </a:lnTo>
                  <a:lnTo>
                    <a:pt x="6842760" y="6350"/>
                  </a:lnTo>
                  <a:lnTo>
                    <a:pt x="6842760" y="0"/>
                  </a:lnTo>
                  <a:cubicBezTo>
                    <a:pt x="6933946" y="0"/>
                    <a:pt x="7007860" y="73914"/>
                    <a:pt x="7007860" y="164973"/>
                  </a:cubicBezTo>
                  <a:lnTo>
                    <a:pt x="7001510" y="164973"/>
                  </a:lnTo>
                  <a:lnTo>
                    <a:pt x="7007860" y="164973"/>
                  </a:lnTo>
                  <a:lnTo>
                    <a:pt x="7007860" y="5091303"/>
                  </a:lnTo>
                  <a:lnTo>
                    <a:pt x="7001510" y="5091303"/>
                  </a:lnTo>
                  <a:lnTo>
                    <a:pt x="7007860" y="5091303"/>
                  </a:lnTo>
                  <a:cubicBezTo>
                    <a:pt x="7007860" y="5182362"/>
                    <a:pt x="6933946" y="5256276"/>
                    <a:pt x="6842760" y="5256276"/>
                  </a:cubicBezTo>
                  <a:lnTo>
                    <a:pt x="6842760" y="5249926"/>
                  </a:lnTo>
                  <a:lnTo>
                    <a:pt x="6842760" y="5256276"/>
                  </a:lnTo>
                  <a:lnTo>
                    <a:pt x="165100" y="5256276"/>
                  </a:lnTo>
                  <a:lnTo>
                    <a:pt x="165100" y="5249926"/>
                  </a:lnTo>
                  <a:lnTo>
                    <a:pt x="165100" y="5256276"/>
                  </a:lnTo>
                  <a:cubicBezTo>
                    <a:pt x="73914" y="5256276"/>
                    <a:pt x="0" y="5182362"/>
                    <a:pt x="0" y="5091303"/>
                  </a:cubicBezTo>
                  <a:lnTo>
                    <a:pt x="0" y="164973"/>
                  </a:lnTo>
                  <a:lnTo>
                    <a:pt x="6350" y="164973"/>
                  </a:lnTo>
                  <a:lnTo>
                    <a:pt x="0" y="164973"/>
                  </a:lnTo>
                  <a:moveTo>
                    <a:pt x="12700" y="164973"/>
                  </a:moveTo>
                  <a:lnTo>
                    <a:pt x="12700" y="5091303"/>
                  </a:lnTo>
                  <a:lnTo>
                    <a:pt x="6350" y="5091303"/>
                  </a:lnTo>
                  <a:lnTo>
                    <a:pt x="12700" y="5091303"/>
                  </a:lnTo>
                  <a:cubicBezTo>
                    <a:pt x="12700" y="5175377"/>
                    <a:pt x="80899" y="5243576"/>
                    <a:pt x="165100" y="5243576"/>
                  </a:cubicBezTo>
                  <a:lnTo>
                    <a:pt x="6842760" y="5243576"/>
                  </a:lnTo>
                  <a:cubicBezTo>
                    <a:pt x="6926961" y="5243576"/>
                    <a:pt x="6995160" y="5175377"/>
                    <a:pt x="6995160" y="5091303"/>
                  </a:cubicBezTo>
                  <a:lnTo>
                    <a:pt x="6995160" y="164973"/>
                  </a:lnTo>
                  <a:cubicBezTo>
                    <a:pt x="6995160" y="80899"/>
                    <a:pt x="6926961" y="12700"/>
                    <a:pt x="684276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4973"/>
                  </a:cubicBezTo>
                  <a:close/>
                </a:path>
              </a:pathLst>
            </a:custGeom>
            <a:solidFill>
              <a:srgbClr val="C6BDD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8" name="Group 28"/>
          <p:cNvGrpSpPr/>
          <p:nvPr/>
        </p:nvGrpSpPr>
        <p:grpSpPr>
          <a:xfrm>
            <a:off x="12343057" y="2419502"/>
            <a:ext cx="849811" cy="849811"/>
            <a:chOff x="0" y="0"/>
            <a:chExt cx="1133081" cy="1133081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133094" cy="1133094"/>
            </a:xfrm>
            <a:custGeom>
              <a:avLst/>
              <a:gdLst/>
              <a:ahLst/>
              <a:cxnLst/>
              <a:rect l="l" t="t" r="r" b="b"/>
              <a:pathLst>
                <a:path w="1133094" h="1133094">
                  <a:moveTo>
                    <a:pt x="0" y="566547"/>
                  </a:moveTo>
                  <a:cubicBezTo>
                    <a:pt x="0" y="253619"/>
                    <a:pt x="253619" y="0"/>
                    <a:pt x="566547" y="0"/>
                  </a:cubicBezTo>
                  <a:cubicBezTo>
                    <a:pt x="879475" y="0"/>
                    <a:pt x="1133094" y="253619"/>
                    <a:pt x="1133094" y="566547"/>
                  </a:cubicBezTo>
                  <a:cubicBezTo>
                    <a:pt x="1133094" y="879475"/>
                    <a:pt x="879475" y="1133094"/>
                    <a:pt x="566547" y="1133094"/>
                  </a:cubicBezTo>
                  <a:cubicBezTo>
                    <a:pt x="253619" y="1133094"/>
                    <a:pt x="0" y="879475"/>
                    <a:pt x="0" y="566547"/>
                  </a:cubicBezTo>
                  <a:close/>
                </a:path>
              </a:pathLst>
            </a:custGeom>
            <a:solidFill>
              <a:srgbClr val="6237C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0" name="Freeform 30" descr="preencoded.png"/>
          <p:cNvSpPr/>
          <p:nvPr/>
        </p:nvSpPr>
        <p:spPr>
          <a:xfrm>
            <a:off x="12576724" y="2653160"/>
            <a:ext cx="382343" cy="382343"/>
          </a:xfrm>
          <a:custGeom>
            <a:avLst/>
            <a:gdLst/>
            <a:ahLst/>
            <a:cxnLst/>
            <a:rect l="l" t="t" r="r" b="b"/>
            <a:pathLst>
              <a:path w="382343" h="382343">
                <a:moveTo>
                  <a:pt x="0" y="0"/>
                </a:moveTo>
                <a:lnTo>
                  <a:pt x="382343" y="0"/>
                </a:lnTo>
                <a:lnTo>
                  <a:pt x="382343" y="382343"/>
                </a:lnTo>
                <a:lnTo>
                  <a:pt x="0" y="3823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13475635" y="2525414"/>
            <a:ext cx="3894982" cy="505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 dirty="0">
                <a:solidFill>
                  <a:srgbClr val="272525"/>
                </a:solidFill>
                <a:latin typeface="Petrona Bold"/>
                <a:ea typeface="Petrona Bold"/>
                <a:cs typeface="Petrona Bold"/>
                <a:sym typeface="Petrona Bold"/>
              </a:rPr>
              <a:t>Results Saved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343057" y="3765715"/>
            <a:ext cx="4497143" cy="8815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Results saved in a text file (offline database)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86580" y="6578718"/>
            <a:ext cx="8762257" cy="478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 b="1" dirty="0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Each student record includes: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91343" y="7310285"/>
            <a:ext cx="16305314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Student ID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91343" y="7862440"/>
            <a:ext cx="16305314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Name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91343" y="8414595"/>
            <a:ext cx="16305314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Test Name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91343" y="8966749"/>
            <a:ext cx="16305314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Score and Date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661692" y="491433"/>
            <a:ext cx="8863308" cy="5140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 b="1" dirty="0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RESULT HISTORY &amp; FEATURES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61692" y="1347768"/>
            <a:ext cx="6501108" cy="328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400" b="1" dirty="0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View Result History option provides: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1692" y="1959616"/>
            <a:ext cx="8251622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6793" lvl="1" indent="-108396" algn="l">
              <a:lnSpc>
                <a:spcPts val="2374"/>
              </a:lnSpc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View all stored student results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1692" y="2328272"/>
            <a:ext cx="8251622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6793" lvl="1" indent="-108396" algn="l">
              <a:lnSpc>
                <a:spcPts val="2374"/>
              </a:lnSpc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Search result by Student ID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1692" y="2696918"/>
            <a:ext cx="8251622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6793" lvl="1" indent="-108396" algn="l">
              <a:lnSpc>
                <a:spcPts val="2374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Display highest marks obtained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61692" y="3065564"/>
            <a:ext cx="8251622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6793" lvl="1" indent="-108396" algn="l">
              <a:lnSpc>
                <a:spcPts val="2374"/>
              </a:lnSpc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Calculate average marks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61692" y="3434210"/>
            <a:ext cx="8251622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6793" lvl="1" indent="-108396" algn="l">
              <a:lnSpc>
                <a:spcPts val="2374"/>
              </a:lnSpc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Show most recent result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8913314" y="742114"/>
            <a:ext cx="8251622" cy="8251622"/>
          </a:xfrm>
          <a:custGeom>
            <a:avLst/>
            <a:gdLst/>
            <a:ahLst/>
            <a:cxnLst/>
            <a:rect l="l" t="t" r="r" b="b"/>
            <a:pathLst>
              <a:path w="8251622" h="8251622">
                <a:moveTo>
                  <a:pt x="0" y="0"/>
                </a:moveTo>
                <a:lnTo>
                  <a:pt x="8251622" y="0"/>
                </a:lnTo>
                <a:lnTo>
                  <a:pt x="8251622" y="8251621"/>
                </a:lnTo>
                <a:lnTo>
                  <a:pt x="0" y="82516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K" dirty="0"/>
          </a:p>
        </p:txBody>
      </p:sp>
      <p:sp>
        <p:nvSpPr>
          <p:cNvPr id="14" name="TextBox 14"/>
          <p:cNvSpPr txBox="1"/>
          <p:nvPr/>
        </p:nvSpPr>
        <p:spPr>
          <a:xfrm>
            <a:off x="692172" y="4113554"/>
            <a:ext cx="5486400" cy="328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400" b="1" dirty="0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Demonstrates use of: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76773" y="4683323"/>
            <a:ext cx="8251622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6793" lvl="1" indent="-108396" algn="l">
              <a:lnSpc>
                <a:spcPts val="2374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File handling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76772" y="5274075"/>
            <a:ext cx="8251622" cy="316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6793" lvl="1" indent="-108396" algn="l">
              <a:lnSpc>
                <a:spcPts val="2374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Arrays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03992" y="5898775"/>
            <a:ext cx="8251622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6793" lvl="1" indent="-108396" algn="l">
              <a:lnSpc>
                <a:spcPts val="2374"/>
              </a:lnSpc>
              <a:buFont typeface="Arial"/>
              <a:buChar char="•"/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Searching techniques </a:t>
            </a:r>
          </a:p>
        </p:txBody>
      </p:sp>
    </p:spTree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PK" dirty="0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62000" y="493510"/>
            <a:ext cx="9385097" cy="817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sz="4875" b="1" dirty="0">
                <a:solidFill>
                  <a:srgbClr val="F95F88"/>
                </a:solidFill>
                <a:latin typeface="Petrona Bold"/>
                <a:ea typeface="Petrona Bold"/>
                <a:cs typeface="Petrona Bold"/>
                <a:sym typeface="Petrona Bold"/>
              </a:rPr>
              <a:t>CONCLUSION &amp; FUTURE SCOPE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62000" y="1616516"/>
            <a:ext cx="16303523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Project successfully meets academic requirements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62000" y="2389080"/>
            <a:ext cx="16303523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Demonstrates strong understanding of C++ fundamentals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62000" y="3161643"/>
            <a:ext cx="16303523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Suitable for offline entry-test environments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62000" y="3934216"/>
            <a:ext cx="16303523" cy="41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4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First semester project built with professional approach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2000" y="4758713"/>
            <a:ext cx="4762348" cy="575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62"/>
              </a:lnSpc>
            </a:pPr>
            <a:r>
              <a:rPr lang="en-US" sz="3625" b="1" dirty="0">
                <a:solidFill>
                  <a:srgbClr val="3257B8"/>
                </a:solidFill>
                <a:latin typeface="Petrona Bold"/>
                <a:ea typeface="Petrona Bold"/>
                <a:cs typeface="Petrona Bold"/>
                <a:sym typeface="Petrona Bold"/>
              </a:rPr>
              <a:t>Future Improvements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9600" y="5646392"/>
            <a:ext cx="16303523" cy="539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Complete Admin Panel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09600" y="6363103"/>
            <a:ext cx="16303523" cy="539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Add authentication system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24840" y="7064293"/>
            <a:ext cx="16303523" cy="539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Export results to CSV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09600" y="7785698"/>
            <a:ext cx="16303523" cy="539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Develop GUI-based version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CF25B29-CDE0-37E4-C233-DBE2672FC6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4706789"/>
            <a:ext cx="9060822" cy="4646890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370</Words>
  <Application>Microsoft Office PowerPoint</Application>
  <PresentationFormat>Custom</PresentationFormat>
  <Paragraphs>101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Petrona Bold</vt:lpstr>
      <vt:lpstr>Inter</vt:lpstr>
      <vt:lpstr>Inter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Simple-Quiz-Application.pptx</dc:title>
  <cp:lastModifiedBy>Abdullah Aamer</cp:lastModifiedBy>
  <cp:revision>8</cp:revision>
  <dcterms:created xsi:type="dcterms:W3CDTF">2006-08-16T00:00:00Z</dcterms:created>
  <dcterms:modified xsi:type="dcterms:W3CDTF">2025-12-30T16:32:27Z</dcterms:modified>
  <dc:identifier>DAG8_7S1a0Q</dc:identifier>
</cp:coreProperties>
</file>

<file path=docProps/thumbnail.jpeg>
</file>